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FE42-8112-4979-AF3C-A0EB145D1C42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0B558-87ED-4672-B331-ED8FEE9B7E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Nondisjunction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371600"/>
            <a:ext cx="5181600" cy="514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genetic disorders caused by </a:t>
            </a:r>
            <a:r>
              <a:rPr lang="en-US" dirty="0" err="1" smtClean="0"/>
              <a:t>nondisjunction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019800" cy="1371599"/>
          </a:xfrm>
        </p:spPr>
        <p:txBody>
          <a:bodyPr/>
          <a:lstStyle/>
          <a:p>
            <a:r>
              <a:rPr lang="en-US" dirty="0" err="1" smtClean="0"/>
              <a:t>Trisomy</a:t>
            </a:r>
            <a:r>
              <a:rPr lang="en-US" dirty="0" smtClean="0"/>
              <a:t> 18 (Edward’s syndrome)</a:t>
            </a:r>
          </a:p>
          <a:p>
            <a:r>
              <a:rPr lang="en-US" dirty="0" err="1" smtClean="0"/>
              <a:t>Trisomy</a:t>
            </a:r>
            <a:r>
              <a:rPr lang="en-US" dirty="0" smtClean="0"/>
              <a:t> 13 (</a:t>
            </a:r>
            <a:r>
              <a:rPr lang="en-US" dirty="0" err="1" smtClean="0"/>
              <a:t>Patau</a:t>
            </a:r>
            <a:r>
              <a:rPr lang="en-US" dirty="0" smtClean="0"/>
              <a:t> Syndrome)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Act as if you are a genetic counselor.</a:t>
            </a:r>
          </a:p>
          <a:p>
            <a:r>
              <a:rPr lang="en-US" dirty="0" smtClean="0"/>
              <a:t>A couple has come to you and you have just received the results from the </a:t>
            </a:r>
            <a:r>
              <a:rPr lang="en-US" dirty="0" err="1" smtClean="0"/>
              <a:t>karyotype</a:t>
            </a:r>
            <a:r>
              <a:rPr lang="en-US" dirty="0" smtClean="0"/>
              <a:t>. </a:t>
            </a:r>
            <a:endParaRPr lang="en-US" dirty="0"/>
          </a:p>
          <a:p>
            <a:r>
              <a:rPr lang="en-US" dirty="0" smtClean="0"/>
              <a:t>Open your envelope and you need to write a letter to your patients explaining in less than one page what you have discovered.</a:t>
            </a:r>
          </a:p>
          <a:p>
            <a:r>
              <a:rPr lang="en-US" dirty="0" smtClean="0"/>
              <a:t>Before writing, you should think about what information would they ask? </a:t>
            </a:r>
          </a:p>
          <a:p>
            <a:r>
              <a:rPr lang="en-US" dirty="0" smtClean="0"/>
              <a:t>You will be judged against your peers! Stand out, and NOT in a bad way!!!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err="1" smtClean="0"/>
              <a:t>Nondisjunction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Klinefelter’s</a:t>
            </a:r>
            <a:r>
              <a:rPr lang="en-US" dirty="0" smtClean="0"/>
              <a:t> Disease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9966" y="1752600"/>
            <a:ext cx="4904034" cy="322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6192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447800"/>
            <a:ext cx="3390900" cy="5199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Isosceles Triangle 9"/>
          <p:cNvSpPr/>
          <p:nvPr/>
        </p:nvSpPr>
        <p:spPr>
          <a:xfrm>
            <a:off x="5867400" y="4038600"/>
            <a:ext cx="3048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Turner’s Syndrome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3337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066800"/>
            <a:ext cx="3190875" cy="554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05000"/>
            <a:ext cx="40767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81200"/>
            <a:ext cx="3070641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Jacob’s Syndrome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5212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524000"/>
            <a:ext cx="2438400" cy="377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2979074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 Syndrome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581400" cy="441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1710" y="1981200"/>
            <a:ext cx="4912290" cy="298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905000"/>
            <a:ext cx="3810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33526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115</Words>
  <Application>Microsoft Office PowerPoint</Application>
  <PresentationFormat>On-screen Show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Nondisjunction</vt:lpstr>
      <vt:lpstr>Results of Nondisjunction</vt:lpstr>
      <vt:lpstr>Slide 3</vt:lpstr>
      <vt:lpstr>Turner’s Syndrome</vt:lpstr>
      <vt:lpstr>Slide 5</vt:lpstr>
      <vt:lpstr>Jacob’s Syndrome</vt:lpstr>
      <vt:lpstr>Slide 7</vt:lpstr>
      <vt:lpstr>Down Syndrome</vt:lpstr>
      <vt:lpstr>Slide 9</vt:lpstr>
      <vt:lpstr>Other genetic disorders caused by nondisjunction…</vt:lpstr>
      <vt:lpstr>Your assignment.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Nondisjunction</dc:title>
  <dc:creator>Brian</dc:creator>
  <cp:lastModifiedBy>Brian</cp:lastModifiedBy>
  <cp:revision>7</cp:revision>
  <dcterms:created xsi:type="dcterms:W3CDTF">2012-04-11T00:29:22Z</dcterms:created>
  <dcterms:modified xsi:type="dcterms:W3CDTF">2012-04-11T01:36:00Z</dcterms:modified>
</cp:coreProperties>
</file>